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03D4-1142-4307-98ED-8BA1B5463302}" type="datetimeFigureOut">
              <a:rPr lang="hu-HU" smtClean="0"/>
              <a:pPr/>
              <a:t>2015.07.04.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0328-BC1A-4E35-951E-2472FC2E3B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03D4-1142-4307-98ED-8BA1B5463302}" type="datetimeFigureOut">
              <a:rPr lang="hu-HU" smtClean="0"/>
              <a:pPr/>
              <a:t>2015.07.04.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0328-BC1A-4E35-951E-2472FC2E3B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03D4-1142-4307-98ED-8BA1B5463302}" type="datetimeFigureOut">
              <a:rPr lang="hu-HU" smtClean="0"/>
              <a:pPr/>
              <a:t>2015.07.04.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0328-BC1A-4E35-951E-2472FC2E3B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03D4-1142-4307-98ED-8BA1B5463302}" type="datetimeFigureOut">
              <a:rPr lang="hu-HU" smtClean="0"/>
              <a:pPr/>
              <a:t>2015.07.04.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0328-BC1A-4E35-951E-2472FC2E3B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03D4-1142-4307-98ED-8BA1B5463302}" type="datetimeFigureOut">
              <a:rPr lang="hu-HU" smtClean="0"/>
              <a:pPr/>
              <a:t>2015.07.04.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0328-BC1A-4E35-951E-2472FC2E3B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03D4-1142-4307-98ED-8BA1B5463302}" type="datetimeFigureOut">
              <a:rPr lang="hu-HU" smtClean="0"/>
              <a:pPr/>
              <a:t>2015.07.04.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0328-BC1A-4E35-951E-2472FC2E3B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03D4-1142-4307-98ED-8BA1B5463302}" type="datetimeFigureOut">
              <a:rPr lang="hu-HU" smtClean="0"/>
              <a:pPr/>
              <a:t>2015.07.04.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0328-BC1A-4E35-951E-2472FC2E3B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03D4-1142-4307-98ED-8BA1B5463302}" type="datetimeFigureOut">
              <a:rPr lang="hu-HU" smtClean="0"/>
              <a:pPr/>
              <a:t>2015.07.04.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0328-BC1A-4E35-951E-2472FC2E3B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03D4-1142-4307-98ED-8BA1B5463302}" type="datetimeFigureOut">
              <a:rPr lang="hu-HU" smtClean="0"/>
              <a:pPr/>
              <a:t>2015.07.04.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0328-BC1A-4E35-951E-2472FC2E3B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03D4-1142-4307-98ED-8BA1B5463302}" type="datetimeFigureOut">
              <a:rPr lang="hu-HU" smtClean="0"/>
              <a:pPr/>
              <a:t>2015.07.04.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0328-BC1A-4E35-951E-2472FC2E3B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03D4-1142-4307-98ED-8BA1B5463302}" type="datetimeFigureOut">
              <a:rPr lang="hu-HU" smtClean="0"/>
              <a:pPr/>
              <a:t>2015.07.04.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0328-BC1A-4E35-951E-2472FC2E3B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603D4-1142-4307-98ED-8BA1B5463302}" type="datetimeFigureOut">
              <a:rPr lang="hu-HU" smtClean="0"/>
              <a:pPr/>
              <a:t>2015.07.04.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00328-BC1A-4E35-951E-2472FC2E3BD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User\Downloads\Republic-Szeretni-valakit-valami233rt(muzofon.com)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hu-HU" dirty="0" smtClean="0">
                <a:latin typeface="Arial Rounded MT Bold" pitchFamily="34" charset="0"/>
                <a:cs typeface="Aharoni" pitchFamily="2" charset="-79"/>
              </a:rPr>
              <a:t>Palánki István </a:t>
            </a:r>
            <a:r>
              <a:rPr lang="hu-HU" dirty="0" smtClean="0">
                <a:latin typeface="Aharoni" pitchFamily="2" charset="-79"/>
                <a:cs typeface="Aharoni" pitchFamily="2" charset="-79"/>
              </a:rPr>
              <a:t>(</a:t>
            </a:r>
            <a:r>
              <a:rPr lang="hu-HU" dirty="0" smtClean="0">
                <a:cs typeface="Aharoni" pitchFamily="2" charset="-79"/>
              </a:rPr>
              <a:t>vőfély/ceremóniamester)</a:t>
            </a:r>
            <a:endParaRPr lang="hu-HU" sz="1600" dirty="0">
              <a:cs typeface="Aharoni" pitchFamily="2" charset="-79"/>
            </a:endParaRPr>
          </a:p>
        </p:txBody>
      </p:sp>
      <p:pic>
        <p:nvPicPr>
          <p:cNvPr id="5" name="Kép helye 4" descr="1899922_10203237815531803_5003176901847057148_n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5000" b="25000"/>
          <a:stretch>
            <a:fillRect/>
          </a:stretch>
        </p:blipFill>
        <p:spPr/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pistivofely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gmail.com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~PP2989.WAV">
            <a:hlinkClick r:id="" action="ppaction://media"/>
          </p:cNvPr>
          <p:cNvPicPr>
            <a:picLocks noRot="1" noChangeAspect="1"/>
          </p:cNvPicPr>
          <p:nvPr>
            <a:wavAudioFile r:embed="rId1" name="~PP2989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0616032_766419303401184_327031474192429740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3" name="~PP3780.WAV">
            <a:hlinkClick r:id="" action="ppaction://media"/>
          </p:cNvPr>
          <p:cNvPicPr>
            <a:picLocks noRot="1" noChangeAspect="1"/>
          </p:cNvPicPr>
          <p:nvPr>
            <a:wavAudioFile r:embed="rId1" name="~PP3780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0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150887_509598819122811_24611151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287" y="0"/>
            <a:ext cx="4543425" cy="6858000"/>
          </a:xfrm>
          <a:prstGeom prst="rect">
            <a:avLst/>
          </a:prstGeom>
        </p:spPr>
      </p:pic>
      <p:pic>
        <p:nvPicPr>
          <p:cNvPr id="3" name="~PP320.WAV">
            <a:hlinkClick r:id="" action="ppaction://media"/>
          </p:cNvPr>
          <p:cNvPicPr>
            <a:picLocks noRot="1" noChangeAspect="1"/>
          </p:cNvPicPr>
          <p:nvPr>
            <a:wavAudioFile r:embed="rId1" name="~PP320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9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0734271_10203237760210420_43996880633553359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~PP1025.WAV">
            <a:hlinkClick r:id="" action="ppaction://media"/>
          </p:cNvPr>
          <p:cNvPicPr>
            <a:picLocks noRot="1" noChangeAspect="1"/>
          </p:cNvPicPr>
          <p:nvPr>
            <a:wavAudioFile r:embed="rId1" name="~PP1025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0551064_837306246282445_382301931058530830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~PP12.WAV">
            <a:hlinkClick r:id="" action="ppaction://media"/>
          </p:cNvPr>
          <p:cNvPicPr>
            <a:picLocks noRot="1" noChangeAspect="1"/>
          </p:cNvPicPr>
          <p:nvPr>
            <a:wavAudioFile r:embed="rId1" name="~PP12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5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0413406_533132460122645_524957322555879475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~PP2500.WAV">
            <a:hlinkClick r:id="" action="ppaction://media"/>
          </p:cNvPr>
          <p:cNvPicPr>
            <a:picLocks noRot="1" noChangeAspect="1"/>
          </p:cNvPicPr>
          <p:nvPr>
            <a:wavAudioFile r:embed="rId1" name="~PP2500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1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0628018_766419356734512_912621450176784537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700087"/>
            <a:ext cx="7277100" cy="5457825"/>
          </a:xfrm>
          <a:prstGeom prst="rect">
            <a:avLst/>
          </a:prstGeom>
        </p:spPr>
      </p:pic>
      <p:pic>
        <p:nvPicPr>
          <p:cNvPr id="3" name="~PP3872.WAV">
            <a:hlinkClick r:id="" action="ppaction://media"/>
          </p:cNvPr>
          <p:cNvPicPr>
            <a:picLocks noRot="1" noChangeAspect="1"/>
          </p:cNvPicPr>
          <p:nvPr>
            <a:wavAudioFile r:embed="rId1" name="~PP3872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1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5907_533216276716217_56746689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050"/>
            <a:ext cx="9144000" cy="6057900"/>
          </a:xfrm>
          <a:prstGeom prst="rect">
            <a:avLst/>
          </a:prstGeom>
        </p:spPr>
      </p:pic>
      <p:pic>
        <p:nvPicPr>
          <p:cNvPr id="4" name="~PP2928.WAV">
            <a:hlinkClick r:id="" action="ppaction://media"/>
          </p:cNvPr>
          <p:cNvPicPr>
            <a:picLocks noRot="1" noChangeAspect="1"/>
          </p:cNvPicPr>
          <p:nvPr>
            <a:wavAudioFile r:embed="rId1" name="~PP2928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7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hu-HU" dirty="0" smtClean="0"/>
              <a:t>Palánki István    (vőfély/ceremóniamester)</a:t>
            </a:r>
            <a:endParaRPr lang="hu-HU" dirty="0"/>
          </a:p>
        </p:txBody>
      </p:sp>
      <p:pic>
        <p:nvPicPr>
          <p:cNvPr id="5" name="Kép helye 4" descr="PI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hu-HU" sz="2000" dirty="0" err="1" smtClean="0"/>
              <a:t>pistivofely</a:t>
            </a:r>
            <a:r>
              <a:rPr lang="hu-HU" sz="2000" dirty="0" smtClean="0"/>
              <a:t>@</a:t>
            </a:r>
            <a:r>
              <a:rPr lang="hu-HU" sz="2000" dirty="0" err="1" smtClean="0"/>
              <a:t>gmail.com</a:t>
            </a:r>
            <a:endParaRPr lang="hu-HU" sz="2000" dirty="0"/>
          </a:p>
        </p:txBody>
      </p:sp>
      <p:pic>
        <p:nvPicPr>
          <p:cNvPr id="6" name="Republic-Szeretni-valakit-valami233r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5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</Words>
  <Application>Microsoft Office PowerPoint</Application>
  <PresentationFormat>Diavetítés a képernyőre (4:3 oldalarány)</PresentationFormat>
  <Paragraphs>4</Paragraphs>
  <Slides>9</Slides>
  <Notes>0</Notes>
  <HiddenSlides>0</HiddenSlides>
  <MMClips>9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Palánki István (vőfély/ceremóniamester)</vt:lpstr>
      <vt:lpstr>2. dia</vt:lpstr>
      <vt:lpstr>3. dia</vt:lpstr>
      <vt:lpstr>4. dia</vt:lpstr>
      <vt:lpstr>5. dia</vt:lpstr>
      <vt:lpstr>6. dia</vt:lpstr>
      <vt:lpstr>7. dia</vt:lpstr>
      <vt:lpstr>8. dia</vt:lpstr>
      <vt:lpstr>Palánki István    (vőfély/ceremóniamester)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Palánki István (vőfély/ceremóniamester)</dc:title>
  <dc:creator>User</dc:creator>
  <cp:lastModifiedBy>User</cp:lastModifiedBy>
  <cp:revision>4</cp:revision>
  <dcterms:created xsi:type="dcterms:W3CDTF">2015-07-04T07:58:42Z</dcterms:created>
  <dcterms:modified xsi:type="dcterms:W3CDTF">2015-07-04T08:35:52Z</dcterms:modified>
</cp:coreProperties>
</file>